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8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3" r:id="rId14"/>
    <p:sldId id="280" r:id="rId15"/>
    <p:sldId id="281" r:id="rId16"/>
    <p:sldId id="282" r:id="rId17"/>
    <p:sldId id="271" r:id="rId18"/>
    <p:sldId id="272" r:id="rId19"/>
    <p:sldId id="257" r:id="rId20"/>
    <p:sldId id="259" r:id="rId21"/>
    <p:sldId id="273" r:id="rId22"/>
    <p:sldId id="274" r:id="rId23"/>
    <p:sldId id="276" r:id="rId24"/>
    <p:sldId id="275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B28786E-4AED-4C73-9C1C-735FC1C4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81" y="595116"/>
            <a:ext cx="889163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60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C0A0B5-FA9A-49CC-B21B-DC543876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7" y="0"/>
            <a:ext cx="1075888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6E59350-4748-4DF4-9660-844C12E8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99FF3B9-8092-4418-BCB5-B4DC078E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181" y="15240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FFE4C1-25A0-485D-B080-4FB3165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26" y="0"/>
            <a:ext cx="10313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323</Words>
  <Application>Microsoft Office PowerPoint</Application>
  <PresentationFormat>ワイド画面</PresentationFormat>
  <Paragraphs>118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2019-05-21T06:15:12Z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